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93" r:id="rId4"/>
    <p:sldId id="258" r:id="rId5"/>
    <p:sldId id="288" r:id="rId6"/>
    <p:sldId id="289" r:id="rId7"/>
    <p:sldId id="260" r:id="rId8"/>
    <p:sldId id="284" r:id="rId9"/>
    <p:sldId id="290" r:id="rId10"/>
    <p:sldId id="291" r:id="rId11"/>
    <p:sldId id="292" r:id="rId1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71" d="100"/>
          <a:sy n="71" d="100"/>
        </p:scale>
        <p:origin x="-852" y="-4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C20F-62F5-450E-B5DF-8E8AAD09328C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6160-19E4-469E-B25E-42C016CF3A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371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C20F-62F5-450E-B5DF-8E8AAD09328C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6160-19E4-469E-B25E-42C016CF3A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3609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C20F-62F5-450E-B5DF-8E8AAD09328C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6160-19E4-469E-B25E-42C016CF3A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3147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C20F-62F5-450E-B5DF-8E8AAD09328C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6160-19E4-469E-B25E-42C016CF3A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7640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C20F-62F5-450E-B5DF-8E8AAD09328C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6160-19E4-469E-B25E-42C016CF3A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8931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C20F-62F5-450E-B5DF-8E8AAD09328C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6160-19E4-469E-B25E-42C016CF3A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611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C20F-62F5-450E-B5DF-8E8AAD09328C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6160-19E4-469E-B25E-42C016CF3A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2067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C20F-62F5-450E-B5DF-8E8AAD09328C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6160-19E4-469E-B25E-42C016CF3A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3041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C20F-62F5-450E-B5DF-8E8AAD09328C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6160-19E4-469E-B25E-42C016CF3A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5855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C20F-62F5-450E-B5DF-8E8AAD09328C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6160-19E4-469E-B25E-42C016CF3A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7923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C20F-62F5-450E-B5DF-8E8AAD09328C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6160-19E4-469E-B25E-42C016CF3A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0064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FC20F-62F5-450E-B5DF-8E8AAD09328C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F6160-19E4-469E-B25E-42C016CF3A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0343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4188" y="935922"/>
            <a:ext cx="6347011" cy="15517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«НА ОДНОЙ ВОЛНЕ»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78423" y="5217459"/>
            <a:ext cx="9375623" cy="1116106"/>
          </a:xfrm>
        </p:spPr>
        <p:txBody>
          <a:bodyPr>
            <a:normAutofit fontScale="92500" lnSpcReduction="20000"/>
          </a:bodyPr>
          <a:lstStyle/>
          <a:p>
            <a:pPr algn="r"/>
            <a:endParaRPr lang="ru-RU" b="1" dirty="0" smtClean="0">
              <a:solidFill>
                <a:schemeClr val="tx1"/>
              </a:solidFill>
            </a:endParaRPr>
          </a:p>
          <a:p>
            <a:pPr algn="r"/>
            <a:endParaRPr lang="ru-RU" b="1" dirty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2021г.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14446" y="242047"/>
            <a:ext cx="3428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Структурное подразделение </a:t>
            </a:r>
          </a:p>
          <a:p>
            <a:r>
              <a:rPr lang="ru-RU" b="1" dirty="0" smtClean="0"/>
              <a:t>МАОУ </a:t>
            </a:r>
            <a:r>
              <a:rPr lang="ru-RU" b="1" dirty="0" err="1" smtClean="0"/>
              <a:t>Шороховской</a:t>
            </a:r>
            <a:r>
              <a:rPr lang="ru-RU" b="1" dirty="0" smtClean="0"/>
              <a:t> СОШ </a:t>
            </a:r>
          </a:p>
          <a:p>
            <a:r>
              <a:rPr lang="ru-RU" b="1" dirty="0" smtClean="0"/>
              <a:t>Коммунаровский детский сад </a:t>
            </a:r>
          </a:p>
          <a:p>
            <a:r>
              <a:rPr lang="ru-RU" b="1" dirty="0" smtClean="0"/>
              <a:t>«Малышок»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480492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16455"/>
            <a:ext cx="10515600" cy="101992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этап. Основной: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3306" y="1825625"/>
            <a:ext cx="9444318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группе детского сада, на протяжении пяти месяцев будет проходить открытие выставки, мастер классы, обмен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опытом путем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создания видеороликов, каждой семьи, на которой, ребенок и его родители представят результат совместной работы.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это времени каждая семья сможет придумать помочь своему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сотворить что-то необычное, мы уверены, что подобная практика сблизит родителей и детей, и воспитатели увидят положительное отражение в своей работе, заинтересованность в детях со стороны родителей, а самое главное интерес к деятельности ребенка в саду.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02687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6458" y="903008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этап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Итоговый: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6400" y="1865966"/>
            <a:ext cx="9121588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заключительный этап, предназначенный для подведения итогов и анализа работы по реализации проекта.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этого необходимо провести повторное анкетирование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альбом отзывов родителей с использованием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фотографий.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 предусмотрено создание фильма о проделанной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итоговой встречи «Моя семья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9704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1647" y="607173"/>
            <a:ext cx="10515600" cy="810532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1564" y="1417705"/>
            <a:ext cx="8982635" cy="513193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 дети сильно отличаются от детей 20-ти, 30-ти летней давности, и это нормально, ведь они растут в более насыщенном, информационном мире. Дети впитывают всю информацию, которую предлагает современное общество, они перестали играть в «прятки» и «салочки», многие перестали проводить время на улице, прыгать, бегать и т. д. Но, ведь это не значит, что они не играют? Они играют в современные игры и это нормально. У каждого нового поколения свои интересы, свои игры, свои игрушки, мы тоже не играли игрушками своих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мнение, что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свободное время (хобби)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обязательно развивать, поэтому родители часто считают современные увлечения детей бесполезными — выглядит так, словно эти странные занятия только отнимают время и совсем не приносят пользу.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89973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6400" y="1166719"/>
            <a:ext cx="9121588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самом деле хобби — это в первую очередь развлечение, которое помогает ребенку отвлечься от повседневности и расслабиться. А если оно еще и приносит интересные знакомства и развивает новые навыки — считайте, что это скорее бонус, чем необходимость.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даже если родителям не до конца понятны новые увлечения ребенка, фразы «А в моем детстве такого не было» и «Что за ерунда» лучше оставить при себе, ведь ни к чему хорошему они точно не приведут. Да и ребенку будет обидно.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Вместо этого попробуйте разобраться, что именно привлекает ребенка в его увлечении, и если уж очень хочется — обсудите вместе, что полезного из этого можно извлечь.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75526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5435" y="566831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8153" y="1690688"/>
            <a:ext cx="9399494" cy="425291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живем во время информационных технологий, и цифровая техника уверенно вошла в нашу жизнь, хотим мы того или нет, нам приходится осваивать культуру общения в цифровом информационном поле. Постоянными партнерами, осваивающими данное информационное пространство, являются наши дети. Из-за физиологических особенностей дети дошкольного возраста воспринимают цифровые приборы как игрушки, хотя они являются средствами и мощными инструментами открытия другого мира – мира информации.  Основными механизмами развития ребенка являются игра, общение, познавательно-исследовательская деятельность.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нашего проекта в том, что мы объединяем информационные технологии и основные механизмы развития детей. Наш проект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«На одной волне»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инновационная форма,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положительных сторон современных детских увлечений.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Современная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система дошкольного образования в настоящее время находится в состоянии обновления и развития. Она гибко реагирует на потребности общества и личности.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24546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6753" y="927848"/>
            <a:ext cx="9117106" cy="5235668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 современных детей достаточно богатый выбор, это всевозможные интерактивные и электрифицированные игрушки, телефоны, планшеты, роботы–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трансформеры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куклы, умеющие ходить и разговаривать, а некоторые даже кушать. Достоинством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детских увлечений является: естественность и натуральность, возможность общения на расстоянии. Родители должны сами решать, какие игрушки покупать своим детям, не забывая о том, что ребенку может принести она -вред или пользу.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 взрослым необходимо помочь детям развивать разные сюжеты игр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 ориентироваться в мире современных игрушек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и гаджетов,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сохраняя желание ребенка и пользу, которую приносят они для него.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5835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4228" y="1011050"/>
            <a:ext cx="10515600" cy="1325563"/>
          </a:xfrm>
        </p:spPr>
        <p:txBody>
          <a:bodyPr/>
          <a:lstStyle/>
          <a:p>
            <a:pPr algn="ctr"/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9518" y="2336613"/>
            <a:ext cx="9184341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информационно-игрового, детско-родительского и партнерского «педагог-ребенок»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пространства,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средство повышения качества образовательного процесса.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4044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629083"/>
            <a:ext cx="10515600" cy="1075026"/>
          </a:xfrm>
        </p:spPr>
        <p:txBody>
          <a:bodyPr/>
          <a:lstStyle/>
          <a:p>
            <a:pPr algn="ctr"/>
            <a:r>
              <a:rPr lang="ru-RU" dirty="0" smtClean="0"/>
              <a:t>Задачи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94329" y="1704109"/>
            <a:ext cx="9103660" cy="438554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-Пробудить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 родителей к инновационной деятельности детей, показать важность современных детских увлечений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-Показать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 положительные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 современных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детских увлечений 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-Привлечь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к совместному современному досугу в семье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-Организация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инновационной образовательной деятельности с детьми, педагогами и  родителями.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-Укрепление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взаимодействия «ДОУ-родители-дети».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749100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3787" y="720362"/>
            <a:ext cx="10515600" cy="89328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Предполагаемый результат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94329" y="1573306"/>
            <a:ext cx="9251576" cy="5338482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-Построение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родителями, детьми и воспитателями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партнерских отношений,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современную,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совместную творческую деятельность. Помочь родителям «обрести» детей, а детям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«обрести»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родителей, слышащих, любящих, понимающих, готовых прийти на помощь в любом деле или вопросе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ыявление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особенностей профессионального педагогического взаимодействия ДОУ и родителей с учетом современных тенденций семейного воспитания дошкольников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сследование педагогических аспектов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дисгармонии семейных отношений как фактора нарушений семейной социализации дошкольника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пределение показателей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 процесса взаимодействия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ДОУ, детей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родителей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-Создание научно – методической и материально технической базы по теме проекта  помощью инновационных технологий.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-Построение развивающей среды на основе совместно – партнерской деятельности всех участников педагогического процесса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7142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0247" y="1295493"/>
            <a:ext cx="10515600" cy="10602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реализации проекта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4328" y="1825625"/>
            <a:ext cx="9659471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этап. Подготовительный: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данном этапе планируется провести ряд мероприятий, которые в дальнейшем помогут реализовать проект.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 родителей;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встречи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родителями «Вечер дружной семьи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в  организации и оформлении предметно-пространственной среды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семьями.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038661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611</Words>
  <Application>Microsoft Office PowerPoint</Application>
  <PresentationFormat>Произвольный</PresentationFormat>
  <Paragraphs>50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«НА ОДНОЙ ВОЛНЕ»</vt:lpstr>
      <vt:lpstr>Проблема:</vt:lpstr>
      <vt:lpstr>Слайд 3</vt:lpstr>
      <vt:lpstr>Актуальность </vt:lpstr>
      <vt:lpstr>Слайд 5</vt:lpstr>
      <vt:lpstr>Цель </vt:lpstr>
      <vt:lpstr>Задачи </vt:lpstr>
      <vt:lpstr>Предполагаемый результат </vt:lpstr>
      <vt:lpstr>Этапы реализации проекта: </vt:lpstr>
      <vt:lpstr>2 этап. Основной: </vt:lpstr>
      <vt:lpstr>3 этап.  Итоговый: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«НА ОДНОЙ ВОЛНЕ»</dc:title>
  <dc:creator>Admin</dc:creator>
  <cp:lastModifiedBy>User</cp:lastModifiedBy>
  <cp:revision>33</cp:revision>
  <dcterms:created xsi:type="dcterms:W3CDTF">2021-11-12T08:08:48Z</dcterms:created>
  <dcterms:modified xsi:type="dcterms:W3CDTF">2021-11-15T08:53:29Z</dcterms:modified>
</cp:coreProperties>
</file>